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handoutMasterIdLst>
    <p:handoutMasterId r:id="rId7"/>
  </p:handoutMasterIdLst>
  <p:sldIdLst>
    <p:sldId id="256" r:id="rId2"/>
    <p:sldId id="258" r:id="rId3"/>
    <p:sldId id="260" r:id="rId4"/>
    <p:sldId id="259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93CDB-73B7-48D1-A9F8-B66E11BF326A}" type="datetimeFigureOut">
              <a:rPr lang="en-US" smtClean="0"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21F49-F8A2-4214-88D3-DFBC3722D3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F1CF4-4846-44E7-B7D7-B7DACC753DA0}" type="datetimeFigureOut">
              <a:rPr lang="en-US" smtClean="0"/>
              <a:pPr/>
              <a:t>10/31/2014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6620F-6320-4026-9D50-6B3F42FA98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anasianbiz.com/wp-content/uploads/2010/07/abrahamlincolnportrait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90460"/>
            <a:ext cx="3962400" cy="4329289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219200" y="152400"/>
            <a:ext cx="6248400" cy="6400800"/>
          </a:xfrm>
        </p:spPr>
        <p:txBody>
          <a:bodyPr>
            <a:noAutofit/>
          </a:bodyPr>
          <a:lstStyle/>
          <a:p>
            <a:r>
              <a:rPr lang="en-US" sz="9400" i="1" dirty="0" smtClean="0">
                <a:solidFill>
                  <a:srgbClr val="002060"/>
                </a:solidFill>
              </a:rPr>
              <a:t>O Captain!</a:t>
            </a:r>
            <a:br>
              <a:rPr lang="en-US" sz="9400" i="1" dirty="0" smtClean="0">
                <a:solidFill>
                  <a:srgbClr val="002060"/>
                </a:solidFill>
              </a:rPr>
            </a:br>
            <a:r>
              <a:rPr lang="en-US" sz="9400" i="1" dirty="0" smtClean="0">
                <a:solidFill>
                  <a:srgbClr val="002060"/>
                </a:solidFill>
              </a:rPr>
              <a:t/>
            </a:r>
            <a:br>
              <a:rPr lang="en-US" sz="9400" i="1" dirty="0" smtClean="0">
                <a:solidFill>
                  <a:srgbClr val="002060"/>
                </a:solidFill>
              </a:rPr>
            </a:br>
            <a:r>
              <a:rPr lang="en-US" sz="9400" i="1" dirty="0" smtClean="0">
                <a:solidFill>
                  <a:srgbClr val="002060"/>
                </a:solidFill>
              </a:rPr>
              <a:t/>
            </a:r>
            <a:br>
              <a:rPr lang="en-US" sz="9400" i="1" dirty="0" smtClean="0">
                <a:solidFill>
                  <a:srgbClr val="002060"/>
                </a:solidFill>
              </a:rPr>
            </a:br>
            <a:r>
              <a:rPr lang="en-US" sz="9400" i="1" dirty="0" smtClean="0">
                <a:solidFill>
                  <a:srgbClr val="002060"/>
                </a:solidFill>
              </a:rPr>
              <a:t> </a:t>
            </a:r>
            <a:br>
              <a:rPr lang="en-US" sz="9400" i="1" dirty="0" smtClean="0">
                <a:solidFill>
                  <a:srgbClr val="002060"/>
                </a:solidFill>
              </a:rPr>
            </a:br>
            <a:r>
              <a:rPr lang="en-US" sz="9400" i="1" dirty="0" smtClean="0">
                <a:solidFill>
                  <a:srgbClr val="002060"/>
                </a:solidFill>
              </a:rPr>
              <a:t>My Captain</a:t>
            </a:r>
            <a:endParaRPr lang="en-US" sz="9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514600"/>
            <a:ext cx="92202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O Captain my Captain! our fearful trip is done,</a:t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The ship has weathered every rack, </a:t>
            </a:r>
          </a:p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the prize we sought is won,</a:t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The port is near, the bells I hear, </a:t>
            </a:r>
          </a:p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the people all exulting,</a:t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While follow eyes the steady keel, </a:t>
            </a:r>
          </a:p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the vessel grim and daring;</a:t>
            </a:r>
            <a:r>
              <a:rPr lang="en-US" sz="2800" b="1" dirty="0" smtClean="0">
                <a:solidFill>
                  <a:srgbClr val="7030A0"/>
                </a:solidFill>
              </a:rPr>
              <a:t/>
            </a:r>
            <a:br>
              <a:rPr lang="en-US" sz="2800" b="1" dirty="0" smtClean="0">
                <a:solidFill>
                  <a:srgbClr val="7030A0"/>
                </a:solidFill>
              </a:rPr>
            </a:br>
            <a:r>
              <a:rPr lang="en-US" sz="2800" b="1" dirty="0" smtClean="0">
                <a:solidFill>
                  <a:srgbClr val="7030A0"/>
                </a:solidFill>
              </a:rPr>
              <a:t/>
            </a:r>
            <a:br>
              <a:rPr lang="en-US" sz="2800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28600"/>
            <a:ext cx="3505200" cy="2232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2" descr="http://perfunction.typepad.com/.a/6a00d8341d896453ef010535d51455970b-500w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152400"/>
            <a:ext cx="4038600" cy="2455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magzin.com/wp-content/uploads/2010/02/Abraham-Lincoln-Shoo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458200" cy="628726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267200" y="4114800"/>
            <a:ext cx="44196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333399"/>
                </a:solidFill>
              </a:rPr>
              <a:t>	</a:t>
            </a:r>
          </a:p>
          <a:p>
            <a:r>
              <a:rPr lang="en-US" sz="2800" b="1" dirty="0" smtClean="0">
                <a:solidFill>
                  <a:srgbClr val="CC3300"/>
                </a:solidFill>
              </a:rPr>
              <a:t>But O heart! heart! heart!</a:t>
            </a:r>
            <a:br>
              <a:rPr lang="en-US" sz="2800" b="1" dirty="0" smtClean="0">
                <a:solidFill>
                  <a:srgbClr val="CC3300"/>
                </a:solidFill>
              </a:rPr>
            </a:br>
            <a:r>
              <a:rPr lang="en-US" sz="2800" b="1" dirty="0" smtClean="0">
                <a:solidFill>
                  <a:srgbClr val="CC3300"/>
                </a:solidFill>
              </a:rPr>
              <a:t>O the bleeding drops of red,</a:t>
            </a:r>
            <a:br>
              <a:rPr lang="en-US" sz="2800" b="1" dirty="0" smtClean="0">
                <a:solidFill>
                  <a:srgbClr val="CC3300"/>
                </a:solidFill>
              </a:rPr>
            </a:br>
            <a:r>
              <a:rPr lang="en-US" sz="2800" b="1" dirty="0" smtClean="0">
                <a:solidFill>
                  <a:srgbClr val="CC3300"/>
                </a:solidFill>
              </a:rPr>
              <a:t>Where on the deck my Captain lies,</a:t>
            </a:r>
            <a:br>
              <a:rPr lang="en-US" sz="2800" b="1" dirty="0" smtClean="0">
                <a:solidFill>
                  <a:srgbClr val="CC3300"/>
                </a:solidFill>
              </a:rPr>
            </a:br>
            <a:r>
              <a:rPr lang="en-US" sz="2800" b="1" dirty="0" smtClean="0">
                <a:solidFill>
                  <a:srgbClr val="CC3300"/>
                </a:solidFill>
              </a:rPr>
              <a:t>Fallen cold and dead.</a:t>
            </a:r>
            <a:endParaRPr lang="en-US" sz="2800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268212"/>
            <a:ext cx="9372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O Captain! my Captain! rise up and hear the bells;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Rise up--for you the flag is flung for you the bugle trills,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For you bouquets and </a:t>
            </a:r>
            <a:r>
              <a:rPr lang="en-US" sz="2400" b="1" dirty="0" err="1" smtClean="0">
                <a:solidFill>
                  <a:srgbClr val="002060"/>
                </a:solidFill>
              </a:rPr>
              <a:t>ribboned</a:t>
            </a:r>
            <a:r>
              <a:rPr lang="en-US" sz="2400" b="1" dirty="0" smtClean="0">
                <a:solidFill>
                  <a:srgbClr val="002060"/>
                </a:solidFill>
              </a:rPr>
              <a:t> wreaths for you the shores a-crowding,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For you they call, the swaying mass, their eager faces turning;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	Here Captain! dear father!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	This arm beneath your head!	It is some dream that on the deck,</a:t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>	You've fallen cold and dead.</a:t>
            </a:r>
            <a:r>
              <a:rPr lang="en-US" sz="2400" b="1" dirty="0" smtClean="0">
                <a:solidFill>
                  <a:srgbClr val="7030A0"/>
                </a:solidFill>
              </a:rPr>
              <a:t/>
            </a:r>
            <a:br>
              <a:rPr lang="en-US" sz="2400" b="1" dirty="0" smtClean="0">
                <a:solidFill>
                  <a:srgbClr val="7030A0"/>
                </a:solidFill>
              </a:rPr>
            </a:br>
            <a:endParaRPr lang="en-US" sz="2400" b="1" dirty="0" smtClean="0">
              <a:solidFill>
                <a:srgbClr val="7030A0"/>
              </a:solidFill>
            </a:endParaRPr>
          </a:p>
        </p:txBody>
      </p:sp>
      <p:pic>
        <p:nvPicPr>
          <p:cNvPr id="6" name="Picture 2" descr="http://www.civilwarhome.com/images/appomattoxsurrend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533400"/>
            <a:ext cx="3608387" cy="2902836"/>
          </a:xfrm>
          <a:prstGeom prst="rect">
            <a:avLst/>
          </a:prstGeom>
          <a:noFill/>
        </p:spPr>
      </p:pic>
      <p:pic>
        <p:nvPicPr>
          <p:cNvPr id="9" name="Picture 4" descr="http://www.sonofthesouth.net/leefoundation/civil-war/1864/february/civil-war-union-flag-batt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52400"/>
            <a:ext cx="3590925" cy="4129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76400" y="4272677"/>
            <a:ext cx="8534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My Captain does not answer, his lips are pale and still;</a:t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My father does not feel my arm, he has no pulse nor will;</a:t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The ship is anchored safe and sound, its voyage closed and done;</a:t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From fearful trip the victor ship comes in with object won;</a:t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	Exult O shores, and ring O bells!</a:t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	But I, with mournful tread,</a:t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	Walk the deck my Captain lies,</a:t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	Fallen cold and dead.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://scoop.diamondgalleries.com/public/news_images/4/52544_117652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3078" y="228600"/>
            <a:ext cx="5970722" cy="4120147"/>
          </a:xfrm>
          <a:prstGeom prst="rect">
            <a:avLst/>
          </a:prstGeom>
          <a:noFill/>
        </p:spPr>
      </p:pic>
      <p:pic>
        <p:nvPicPr>
          <p:cNvPr id="1026" name="Picture 2" descr="http://hisvorpal.files.wordpress.com/2009/02/abraham-lincoln-coff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28600"/>
            <a:ext cx="7044794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40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 Captain!     My Captain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Captain!   My Captain</dc:title>
  <dc:creator>Lorette Mann-Dale</dc:creator>
  <cp:lastModifiedBy>Lorettem</cp:lastModifiedBy>
  <cp:revision>19</cp:revision>
  <dcterms:created xsi:type="dcterms:W3CDTF">2010-08-27T15:32:25Z</dcterms:created>
  <dcterms:modified xsi:type="dcterms:W3CDTF">2014-10-31T21:53:40Z</dcterms:modified>
</cp:coreProperties>
</file>